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84d74c0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84d74c0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4d74c06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4d74c0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84d74c06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84d74c0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4d74c0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4d74c0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4d74c06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4d74c06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84d74c06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84d74c06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84d74c06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84d74c06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4d74c06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4d74c06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4d74c0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4d74c0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84d74c0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84d74c0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4d74c0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4d74c0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84d74c06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84d74c06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4d74c06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4d74c06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all assumptions, address which trajectory you chose LEO C, talk about how its not really a simulation I guess, math too hard, more of a showcase of Trick abilities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84d74c06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84d74c06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4d74c06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4d74c06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84d74c06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84d74c06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4d74c0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4d74c0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3D Trick-Based Aerospace Simulation and Analysis of NASA Contractor-Relationships</a:t>
            </a:r>
            <a:endParaRPr sz="30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Joey Muffoletto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Mrs. Angela Reeves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METECS, Johnson Space Center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Mrs. Kathy Thiessen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*Some of this information for this presentation came from outside sources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Photos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25" y="1152475"/>
            <a:ext cx="5333574" cy="291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152475"/>
            <a:ext cx="3187026" cy="34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/>
          <p:nvPr/>
        </p:nvSpPr>
        <p:spPr>
          <a:xfrm>
            <a:off x="43325" y="4568875"/>
            <a:ext cx="3455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Part of the Position-Time Data from the Trick Sim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59" name="Google Shape;159;p34"/>
          <p:cNvSpPr txBox="1"/>
          <p:nvPr/>
        </p:nvSpPr>
        <p:spPr>
          <a:xfrm>
            <a:off x="4133550" y="4065550"/>
            <a:ext cx="39171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Blender Environment with Cannonball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 for Complexity</a:t>
            </a:r>
            <a:endParaRPr/>
          </a:p>
        </p:txBody>
      </p:sp>
      <p:sp>
        <p:nvSpPr>
          <p:cNvPr id="165" name="Google Shape;1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variables of flight</a:t>
            </a:r>
            <a:r>
              <a:rPr baseline="30000" lang="en" sz="2400"/>
              <a:t>1</a:t>
            </a:r>
            <a:endParaRPr baseline="3000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Continue investigation of </a:t>
            </a:r>
            <a:r>
              <a:rPr lang="en" sz="2400"/>
              <a:t>real-time integration between Trick and Blender</a:t>
            </a:r>
            <a:endParaRPr sz="2400"/>
          </a:p>
        </p:txBody>
      </p:sp>
      <p:sp>
        <p:nvSpPr>
          <p:cNvPr id="166" name="Google Shape;166;p35"/>
          <p:cNvSpPr txBox="1"/>
          <p:nvPr/>
        </p:nvSpPr>
        <p:spPr>
          <a:xfrm>
            <a:off x="86575" y="4568875"/>
            <a:ext cx="88299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3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AutoNum type="arabicPeriod"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Sourcing For Flight Variable Information: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States, Congress, Scientific and Technical Information Office, and Theodore A Talay. “Introduction to the Aerodynamics of Flight.”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the Aerodynamics of Flight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Langley Research Center, 1975, pp. 1–135.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Aspect</a:t>
            </a:r>
            <a:endParaRPr/>
          </a:p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NASA Contractor Relationships</a:t>
            </a:r>
            <a:r>
              <a:rPr baseline="30000" lang="en" sz="2400"/>
              <a:t>2</a:t>
            </a:r>
            <a:endParaRPr baseline="3000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METECS</a:t>
            </a:r>
            <a:endParaRPr sz="2400"/>
          </a:p>
        </p:txBody>
      </p:sp>
      <p:sp>
        <p:nvSpPr>
          <p:cNvPr id="173" name="Google Shape;173;p36"/>
          <p:cNvSpPr txBox="1"/>
          <p:nvPr/>
        </p:nvSpPr>
        <p:spPr>
          <a:xfrm>
            <a:off x="151500" y="4140775"/>
            <a:ext cx="86349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States, Congress, Low Cost Systems Office and Procurement Office, and Joseph P. Guiltinan. “CONTRACTOR RELATIONSHIPS AND INTER-ORGANIZATIONAL STRATEGIES IN NASA's R&amp;D ACQUISITION PROCESS.”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Archives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NASA-Headquarters, 1976, pp. 1–25. 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Software Simulations?</a:t>
            </a:r>
            <a:endParaRPr/>
          </a:p>
        </p:txBody>
      </p:sp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Computers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 Potential of the Field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Mentorship Photos</a:t>
            </a:r>
            <a:endParaRPr/>
          </a:p>
        </p:txBody>
      </p:sp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21" y="1147848"/>
            <a:ext cx="2139550" cy="28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/>
          <p:nvPr/>
        </p:nvSpPr>
        <p:spPr>
          <a:xfrm>
            <a:off x="178400" y="3995650"/>
            <a:ext cx="3587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</a:rPr>
              <a:t>My Mentor and I in building 16 at JSC</a:t>
            </a:r>
            <a:endParaRPr sz="1000">
              <a:solidFill>
                <a:srgbClr val="F3F3F3"/>
              </a:solidFill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 rotWithShape="1">
          <a:blip r:embed="rId4">
            <a:alphaModFix/>
          </a:blip>
          <a:srcRect b="8" l="19568" r="0" t="18024"/>
          <a:stretch/>
        </p:blipFill>
        <p:spPr>
          <a:xfrm>
            <a:off x="3109174" y="1623152"/>
            <a:ext cx="2569654" cy="19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3916300" y="3543900"/>
            <a:ext cx="3917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Presentation Area used for demonstrations (such as the TS21 ISS Simulation with DOUG graphics)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89" name="Google Shape;1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850" y="1623149"/>
            <a:ext cx="2618724" cy="19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5" name="Google Shape;19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States, Congress, Low Cost Systems Office and Procurement Office, and Joseph P. Guiltinan. “CONTRACTOR RELATIONSHIPS AND INTER-ORGANIZATIONAL STRATEGIES IN NASA's R&amp;D ACQUISITION PROCESS.”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Archives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NASA-Headquarters, 1976, pp. 1–25.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States, Congress, Scientific and Technical Information Office, and Theodore A Talay. “Introduction to the Aerodynamics of Flight.”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the Aerodynamics of Flight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Langley Research Center, 1975, pp. 1–135.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1384200" y="2285400"/>
            <a:ext cx="63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 For Your Time!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Mrs. Angela Reeves for mentoring me, Mrs. Thiessen for facilitating such a wonderful opportunity, and my parents for supporting me through this endeavor.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Product?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Aerospace Simulations (METECS)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Trick-Based Simulations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Blender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Completion of every goal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SpaceX Falcon 9 FT (v1.2) simulation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Simulated Using NASA’s                                                Trick Simulation                                                      Software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Visualized using 3D                                                    model in Blender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Gathering data on Falcon 9 FT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assumptions for use in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outline using OneNote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the simulation in Trick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model creation using Blender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Playback integration using Trick DRGs and Blender Python-based scripting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for Simulation</a:t>
            </a:r>
            <a:endParaRPr/>
          </a:p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Falcon 9 FT LEO “Simulation”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stage 1 of flight simulated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taken from launch telemetry and </a:t>
            </a:r>
            <a:r>
              <a:rPr lang="en"/>
              <a:t>specifications</a:t>
            </a:r>
            <a:r>
              <a:rPr lang="en"/>
              <a:t> released by SpaceX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Extensive list of assumptions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Missed expectations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 of creating this simulation changed throughout the process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of Simulation in Trick</a:t>
            </a:r>
            <a:endParaRPr/>
          </a:p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Applied what I learned from initial cannon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 movement completed and driven solely by thrust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complexity added after initial testing was successful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Altitude + Air Density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Fuel Mass + Burn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Angle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recording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Issues with Trick environment on Windows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Modelling in Blender</a:t>
            </a:r>
            <a:endParaRPr/>
          </a:p>
        </p:txBody>
      </p:sp>
      <p:sp>
        <p:nvSpPr>
          <p:cNvPr id="136" name="Google Shape;13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Diagrams taken from various online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to 1 scale to allow for easier manipulation within the Blender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UV mapping the rocket’s livery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Creation of engine with accompanying normal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Flames created using wave modifiers on a cone + diffuse node set to volume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Playback in Blender</a:t>
            </a:r>
            <a:endParaRPr/>
          </a:p>
        </p:txBody>
      </p:sp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Saving data using the Trick DRGs into a 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 data into Blender using the built in scripting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script in Python to implement location and angle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Keyframes, playback of position data essentially (.1 second interval, 1620 keyframes)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keyframes for a bit more realism in the playback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Photos</a:t>
            </a:r>
            <a:endParaRPr/>
          </a:p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1273838" y="4290050"/>
            <a:ext cx="63900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Sample Trick Interface with accompanying GUI elements (taken from my desktop)</a:t>
            </a:r>
            <a:endParaRPr sz="1400"/>
          </a:p>
        </p:txBody>
      </p:sp>
      <p:pic>
        <p:nvPicPr>
          <p:cNvPr id="149" name="Google Shape;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75" y="1053500"/>
            <a:ext cx="4959718" cy="323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